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3" r:id="rId17"/>
    <p:sldId id="265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54" d="100"/>
          <a:sy n="54" d="100"/>
        </p:scale>
        <p:origin x="7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5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560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67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815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56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84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21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018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84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18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29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E8A65-B943-42AF-8C24-52A347557E77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69A36-AC48-4140-ABFA-F96AFCC06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00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</a:t>
            </a:r>
            <a:r>
              <a:rPr lang="zh-CN" altLang="en-US" dirty="0" smtClean="0"/>
              <a:t>盲目式搜索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194736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37620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49576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3796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8098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4793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9971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44497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90337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71274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4472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406873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031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367194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380219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71593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373421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148935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551068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98430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</Words>
  <Application>Microsoft Office PowerPoint</Application>
  <PresentationFormat>宽屏</PresentationFormat>
  <Paragraphs>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2.3 盲目式搜索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2.3 盲目式搜索</dc:title>
  <dc:creator>PC</dc:creator>
  <cp:lastModifiedBy>PC</cp:lastModifiedBy>
  <cp:revision>2</cp:revision>
  <dcterms:created xsi:type="dcterms:W3CDTF">2019-09-17T08:17:53Z</dcterms:created>
  <dcterms:modified xsi:type="dcterms:W3CDTF">2019-09-17T08:23:23Z</dcterms:modified>
</cp:coreProperties>
</file>